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08DA4-315B-4137-8142-EC6F3EC4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371599"/>
          </a:xfrm>
        </p:spPr>
        <p:txBody>
          <a:bodyPr>
            <a:normAutofit/>
          </a:bodyPr>
          <a:lstStyle/>
          <a:p>
            <a:r>
              <a:rPr lang="es-ES" sz="2800" dirty="0"/>
              <a:t>FAMILIA PROFESIONAL: Imagen Personal.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DENOMINACIÓN</a:t>
            </a:r>
            <a:r>
              <a:rPr lang="es-ES" sz="2800" dirty="0"/>
              <a:t>: Estética y Belleza. </a:t>
            </a:r>
            <a:br>
              <a:rPr lang="es-ES" sz="2800" dirty="0"/>
            </a:br>
            <a:r>
              <a:rPr lang="es-ES" sz="2800" dirty="0"/>
              <a:t>NIVEL: Formación Profesional de Grado Medio.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E573D-81B0-4EE4-A2BC-A26D98723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875722"/>
            <a:ext cx="8689976" cy="1484243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TÉCNICAS DE HIGIENE FACIAL Y CORPORAL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381EBA-FD93-42AC-B264-654CDC29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82" y="3655115"/>
            <a:ext cx="3671474" cy="2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B8D35-052B-4970-8B98-C33739EB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HORARIO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C30AB-8055-4E9B-9182-1DE7FF3957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3600" dirty="0"/>
              <a:t>                 MIERCOLES .8.30-10:15</a:t>
            </a:r>
          </a:p>
          <a:p>
            <a:pPr marL="0" indent="0">
              <a:buNone/>
            </a:pPr>
            <a:r>
              <a:rPr lang="es-ES" sz="3600" dirty="0"/>
              <a:t>                 VIERNES 8:30-11:20</a:t>
            </a:r>
          </a:p>
          <a:p>
            <a:endParaRPr lang="es-ES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61F21A7-242E-4585-B492-F15794FD7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273774"/>
              </p:ext>
            </p:extLst>
          </p:nvPr>
        </p:nvGraphicFramePr>
        <p:xfrm>
          <a:off x="85725" y="85725"/>
          <a:ext cx="5343525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398994" imgH="2467434" progId="Word.Document.12">
                  <p:embed/>
                </p:oleObj>
              </mc:Choice>
              <mc:Fallback>
                <p:oleObj name="Document" r:id="rId3" imgW="5398994" imgH="2467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" y="85725"/>
                        <a:ext cx="5343525" cy="242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01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30116-5B93-4741-8E16-F87B5DF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229622"/>
          </a:xfrm>
        </p:spPr>
        <p:txBody>
          <a:bodyPr>
            <a:normAutofit fontScale="90000"/>
          </a:bodyPr>
          <a:lstStyle/>
          <a:p>
            <a:pPr marL="0" indent="0"/>
            <a:r>
              <a:rPr lang="es-ES" b="1" dirty="0">
                <a:solidFill>
                  <a:schemeClr val="accent1"/>
                </a:solidFill>
              </a:rPr>
              <a:t>NORMAS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4C817-C43A-4C99-B564-61663B668C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99930"/>
            <a:ext cx="10363826" cy="4691269"/>
          </a:xfrm>
        </p:spPr>
        <p:txBody>
          <a:bodyPr>
            <a:noAutofit/>
          </a:bodyPr>
          <a:lstStyle/>
          <a:p>
            <a:r>
              <a:rPr lang="es-ES" sz="2400" b="1" dirty="0"/>
              <a:t> ASISTENCIA OBLIGATORIA.</a:t>
            </a:r>
          </a:p>
          <a:p>
            <a:r>
              <a:rPr lang="es-ES" sz="2400" b="1" dirty="0"/>
              <a:t>5 MINUTOS INICIO DE CLASE SE CIERRAN LAS PUERTAS.</a:t>
            </a:r>
          </a:p>
          <a:p>
            <a:r>
              <a:rPr lang="es-ES" sz="2400" b="1" dirty="0"/>
              <a:t>SE PASA LISTA TODOS LOS DIAS.</a:t>
            </a:r>
          </a:p>
          <a:p>
            <a:r>
              <a:rPr lang="es-ES" sz="2400" b="1" dirty="0"/>
              <a:t>PROHIBIDO USAR  MOVIL.</a:t>
            </a:r>
          </a:p>
          <a:p>
            <a:r>
              <a:rPr lang="es-ES" sz="2400" b="1" dirty="0"/>
              <a:t>PROHIBIDO TUMBARSE Y SENTARSE EN LA CAMILLAS, SI NO SE TRABAJA EN ELLAS.</a:t>
            </a:r>
          </a:p>
          <a:p>
            <a:r>
              <a:rPr lang="es-ES" sz="2400" b="1" dirty="0"/>
              <a:t>OBLIGATORIO TRAER EL EQUIPO DE TRABAJO, TODOS LOS DIAS.</a:t>
            </a:r>
          </a:p>
          <a:p>
            <a:r>
              <a:rPr lang="es-ES_tradnl" sz="2400" b="1" dirty="0"/>
              <a:t>EN EL DESAROLLO DEL TRABAJO ES NECESARIO LLEVAR LA BATA, TENER LAS UÑAS, CORTAS. EL PELO LARGO RECOGIDO Y NO MASCAR CHICE, OLER A TABACO…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23200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3DE12-27AF-4243-8C47-E67E9626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MATERIAL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D5A0A-9ABA-4289-89A1-643C912966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3514"/>
            <a:ext cx="10363826" cy="4187686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BATA.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TOALLAS: Grande, lavabo y manicura.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Cinta de pelo.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Bol.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Esponjas desmaquillantes o toallitas.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Pincel de mascarilla.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Espátula de plástico.</a:t>
            </a:r>
          </a:p>
        </p:txBody>
      </p:sp>
    </p:spTree>
    <p:extLst>
      <p:ext uri="{BB962C8B-B14F-4D97-AF65-F5344CB8AC3E}">
        <p14:creationId xmlns:p14="http://schemas.microsoft.com/office/powerpoint/2010/main" val="195167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4400-7775-4317-8D18-4F764315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24753"/>
          </a:xfrm>
        </p:spPr>
        <p:txBody>
          <a:bodyPr/>
          <a:lstStyle/>
          <a:p>
            <a:r>
              <a:rPr lang="es-E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81A44-EC8F-4A8A-9A07-DF8E60235C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364974"/>
            <a:ext cx="10363826" cy="2809461"/>
          </a:xfrm>
        </p:spPr>
        <p:txBody>
          <a:bodyPr>
            <a:normAutofit fontScale="92500" lnSpcReduction="20000"/>
          </a:bodyPr>
          <a:lstStyle/>
          <a:p>
            <a:endParaRPr lang="es-ES" dirty="0"/>
          </a:p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La cabina de estética para los tratamientos de higiene facial y corporal</a:t>
            </a:r>
          </a:p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la calidad en los tratamientos de higiene facial y corporal</a:t>
            </a:r>
          </a:p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Seguridad e higiene en los tratamientos estéticos de higiene facial y corporal</a:t>
            </a:r>
          </a:p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Higiene de la piel del rostro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1BED745-5592-4E35-92BF-5D4B09F6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586" y="3429000"/>
            <a:ext cx="6200775" cy="32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8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22928-A898-4FCC-A25E-73AFB862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"/>
            <a:ext cx="11026435" cy="887896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B0F0"/>
                </a:solidFill>
              </a:rPr>
              <a:t>La piel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71CF34-8FCD-469B-942D-182795F6C1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9026" y="1179443"/>
            <a:ext cx="11118574" cy="3048000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Alteraciones de la piel con influencia en los procesos de higiene facial y corporal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Valoración estética de la piel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Tipología y cuidados de la piel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- Cosméticos de higiene facial y corporal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4E9585-CAE3-4702-A1E9-A8B13728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164" y="3260862"/>
            <a:ext cx="3963436" cy="27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3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B1D4E-58A3-4D4D-AB47-537E05A1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Bases de anatomía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B1710-0218-406E-A5DD-47CB7684CC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09531"/>
            <a:ext cx="10363826" cy="2266122"/>
          </a:xfrm>
        </p:spPr>
        <p:txBody>
          <a:bodyPr/>
          <a:lstStyle/>
          <a:p>
            <a:r>
              <a:rPr lang="es-ES" dirty="0"/>
              <a:t> Masaje facial</a:t>
            </a:r>
          </a:p>
          <a:p>
            <a:r>
              <a:rPr lang="es-ES" dirty="0"/>
              <a:t>- Equipos con acción mecánica y de termoterapia</a:t>
            </a:r>
          </a:p>
          <a:p>
            <a:r>
              <a:rPr lang="es-ES" dirty="0"/>
              <a:t>-Equipos generadores de corrientes </a:t>
            </a:r>
            <a:r>
              <a:rPr lang="es-ES" dirty="0" err="1"/>
              <a:t>electricas</a:t>
            </a:r>
            <a:endParaRPr lang="es-ES" dirty="0"/>
          </a:p>
          <a:p>
            <a:r>
              <a:rPr lang="es-ES" dirty="0"/>
              <a:t>- Higiene de la piel del rostro</a:t>
            </a:r>
          </a:p>
        </p:txBody>
      </p:sp>
      <p:pic>
        <p:nvPicPr>
          <p:cNvPr id="4098" name="Picture 2" descr="Dispositivos para el rostro de alta frecuencia, 4 tubos de terapia  eléctrica portátil de alta frecuencia para el cuidado de la piel  radiofrecuencia facial herramienta de belleza (EU-Morado) : Amazon.es:  Belleza">
            <a:extLst>
              <a:ext uri="{FF2B5EF4-FFF2-40B4-BE49-F238E27FC236}">
                <a16:creationId xmlns:a16="http://schemas.microsoft.com/office/drawing/2014/main" id="{3598D1FB-4D85-4BA2-921D-AA73F66C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28" y="1656801"/>
            <a:ext cx="3943972" cy="28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FDF6C5-BDA2-4650-9EFA-438A1601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025" y="3661426"/>
            <a:ext cx="5539409" cy="28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9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1A0C9-D68E-4329-B6E6-D6AC73BE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Bases de </a:t>
            </a:r>
            <a:r>
              <a:rPr lang="es-ES" dirty="0" err="1">
                <a:solidFill>
                  <a:srgbClr val="00B0F0"/>
                </a:solidFill>
              </a:rPr>
              <a:t>anatomia</a:t>
            </a:r>
            <a:r>
              <a:rPr lang="es-ES" dirty="0">
                <a:solidFill>
                  <a:srgbClr val="00B0F0"/>
                </a:solidFill>
              </a:rPr>
              <a:t> II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A54921-2B30-43F8-BECE-AFF9359A0C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314748" cy="106190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Masaje corporal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Higiene corporal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013C76-7561-4E41-B182-D973D698E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597426"/>
            <a:ext cx="6266001" cy="33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6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FA6FD-A33A-41C3-B9A2-CFB0A566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cap="none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</a:rPr>
              <a:t>EVALUACIÓN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50F74B-EFA9-4A91-AA06-A689DBC734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lnSpc>
                <a:spcPct val="90000"/>
              </a:lnSpc>
              <a:buClrTx/>
            </a:pPr>
            <a:r>
              <a:rPr lang="es-ES" sz="2800" b="1" cap="none" dirty="0">
                <a:solidFill>
                  <a:prstClr val="black"/>
                </a:solidFill>
                <a:latin typeface="Calibri" panose="020F0502020204030204"/>
              </a:rPr>
              <a:t>LA EVALUACION SERA CONTINUA</a:t>
            </a:r>
          </a:p>
          <a:p>
            <a:pPr lvl="0">
              <a:lnSpc>
                <a:spcPct val="90000"/>
              </a:lnSpc>
              <a:buClrTx/>
            </a:pPr>
            <a:r>
              <a:rPr lang="es-ES" sz="2800" b="1" cap="none" dirty="0">
                <a:solidFill>
                  <a:prstClr val="black"/>
                </a:solidFill>
                <a:latin typeface="Calibri" panose="020F0502020204030204"/>
              </a:rPr>
              <a:t>Pruebas prácticas</a:t>
            </a:r>
          </a:p>
          <a:p>
            <a:pPr lvl="0">
              <a:lnSpc>
                <a:spcPct val="90000"/>
              </a:lnSpc>
              <a:buClrTx/>
            </a:pPr>
            <a:r>
              <a:rPr lang="es-ES" sz="2800" b="1" cap="none" dirty="0">
                <a:solidFill>
                  <a:prstClr val="black"/>
                </a:solidFill>
                <a:latin typeface="Calibri" panose="020F0502020204030204"/>
              </a:rPr>
              <a:t>Trabajos de masaje facial, masaje corporal, higiene facial e higiene corporal.</a:t>
            </a:r>
          </a:p>
          <a:p>
            <a:pPr lvl="0">
              <a:lnSpc>
                <a:spcPct val="90000"/>
              </a:lnSpc>
              <a:buClrTx/>
            </a:pPr>
            <a:r>
              <a:rPr lang="es-ES" sz="2800" b="1" cap="none" dirty="0">
                <a:solidFill>
                  <a:prstClr val="black"/>
                </a:solidFill>
                <a:latin typeface="Calibri" panose="020F0502020204030204"/>
              </a:rPr>
              <a:t>Pruebas teóricas</a:t>
            </a:r>
            <a:endParaRPr lang="es-ES" sz="2800" cap="none" dirty="0">
              <a:solidFill>
                <a:prstClr val="black"/>
              </a:solidFill>
              <a:latin typeface="Calibri" panose="020F0502020204030204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729150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113</TotalTime>
  <Words>287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Gota</vt:lpstr>
      <vt:lpstr>Documento de Microsoft Word</vt:lpstr>
      <vt:lpstr>FAMILIA PROFESIONAL: Imagen Personal. DENOMINACIÓN: Estética y Belleza.  NIVEL: Formación Profesional de Grado Medio. </vt:lpstr>
      <vt:lpstr>HORARIO</vt:lpstr>
      <vt:lpstr>NORMAS </vt:lpstr>
      <vt:lpstr>MATERIAL</vt:lpstr>
      <vt:lpstr>Contenidos  </vt:lpstr>
      <vt:lpstr>La piel</vt:lpstr>
      <vt:lpstr>Bases de anatomía</vt:lpstr>
      <vt:lpstr>Bases de anatomia II </vt:lpstr>
      <vt:lpstr>EVALUACIÓN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FAMILIA PROFESIONAL: Imagen Personal. DENOMINACIÓN: Estética y Belleza.  NIVEL: Formación Profesional de Grado Medio.</dc:title>
  <dc:creator>Kika</dc:creator>
  <cp:lastModifiedBy>Kika</cp:lastModifiedBy>
  <cp:revision>11</cp:revision>
  <dcterms:created xsi:type="dcterms:W3CDTF">2024-09-12T17:35:58Z</dcterms:created>
  <dcterms:modified xsi:type="dcterms:W3CDTF">2024-09-12T19:29:56Z</dcterms:modified>
</cp:coreProperties>
</file>